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0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има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8964488" cy="6336704"/>
          </a:xfrm>
        </p:spPr>
        <p:txBody>
          <a:bodyPr/>
          <a:lstStyle/>
          <a:p>
            <a:pPr algn="r"/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6021288"/>
            <a:ext cx="5328592" cy="43204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32656"/>
            <a:ext cx="74888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Bookman Old Style" pitchFamily="18" charset="0"/>
              </a:rPr>
              <a:t>Человек-легенда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C:\Users\Мустафина\Pictures\2017-04-06\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259" t="19037" r="6625" b="54859"/>
          <a:stretch/>
        </p:blipFill>
        <p:spPr bwMode="auto">
          <a:xfrm>
            <a:off x="1043608" y="1412776"/>
            <a:ext cx="2088232" cy="302433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35896" y="1700808"/>
            <a:ext cx="489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Федор Иванович Нефедов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има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16561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Федор Иванович Нефедов умер в 1971 году, похоронен на местном кладбище. Учащиеся школы ухаживают за могилой легендарного земляка. В школьном музее Нефедову Федору Ивановичу посвящена экспозиция, которая будет еще не раз пополняться.</a:t>
            </a:r>
          </a:p>
          <a:p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D:\10.03.16\рб\флешка 2015\5 класс - 9 мая\Изображение 0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5364361" cy="403244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има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479" y="-242997"/>
            <a:ext cx="9753600" cy="7315200"/>
          </a:xfrm>
          <a:prstGeom prst="rect">
            <a:avLst/>
          </a:prstGeom>
          <a:noFill/>
        </p:spPr>
      </p:pic>
      <p:pic>
        <p:nvPicPr>
          <p:cNvPr id="23556" name="Picture 4" descr="http://st-gdefon.gallery.world/wallpapers_original/589664_gallery.world.jpg?9b30f88865a6ee068aa988b568d849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104" y="116632"/>
            <a:ext cx="8064896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8964488" cy="63367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Дима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" name="Рисунок 4" descr="C:\Users\Мустафина\Pictures\2017-03-29\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72" t="21930" r="28443" b="63370"/>
          <a:stretch/>
        </p:blipFill>
        <p:spPr bwMode="auto">
          <a:xfrm>
            <a:off x="2915816" y="476672"/>
            <a:ext cx="3816424" cy="280831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3263050"/>
            <a:ext cx="810039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     Дом </a:t>
            </a:r>
            <a:r>
              <a:rPr lang="ru-RU" sz="2000" b="1" dirty="0" smtClean="0">
                <a:latin typeface="Bookman Old Style" pitchFamily="18" charset="0"/>
              </a:rPr>
              <a:t>Федора Ивановича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                 Детство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Родился Федор Иванович 12 ноября 1893 года в хуторе Паршикове, Цимлянского района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Северо-Кавказского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края, ныне Цимлянского района Ростовской области. Отец Иван Павлович и мама Акулина Ивановна воспитывали пять детей: Федора, Марию, Евгению, Александра и Надежду.</a:t>
            </a:r>
            <a:r>
              <a:rPr lang="ru-RU" sz="2000" dirty="0" smtClean="0">
                <a:latin typeface="Bookman Old Style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има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1399"/>
            <a:ext cx="8748464" cy="2592288"/>
          </a:xfrm>
        </p:spPr>
        <p:txBody>
          <a:bodyPr>
            <a:noAutofit/>
          </a:bodyPr>
          <a:lstStyle/>
          <a:p>
            <a:pPr lvl="0" indent="450850" fontAlgn="base">
              <a:spcAft>
                <a:spcPct val="0"/>
              </a:spcAft>
            </a:pPr>
            <a:r>
              <a:rPr lang="ru-RU" sz="2000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Служба в царской армии.</a:t>
            </a:r>
            <a:r>
              <a:rPr lang="ru-RU" sz="20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1914 году, как только разразилась первая мировая война, Федор Иванович был мобилизован на фронт. Недолго пришлось воевать, в 1917 году Временное правительство бросило донских казаков в Петроград для подавления  восставших. В Петрограде наш земляк встретился с Владимиром Ильичом Лениным. </a:t>
            </a:r>
            <a:endParaRPr lang="ru-RU" sz="20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04864"/>
            <a:ext cx="61150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има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4104456" cy="43204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Пулеметчик Нефедов  из Каменска был направлен в станицу Великокняжескую, а оттуда в Зимовники. Командиром Федора Ивановича  стал казак из станицы Романовской Пономарев, заместителем - уроженец хутора Колотовка Цимлянского района – 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Рябышев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     Заместитель командира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 Д.И. </a:t>
            </a:r>
            <a:r>
              <a:rPr lang="ru-RU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Рябышев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 </a:t>
            </a:r>
          </a:p>
          <a:p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C:\Users\Мустафина\Pictures\2017-03-30\0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07" t="8502" r="38616" b="66889"/>
          <a:stretch/>
        </p:blipFill>
        <p:spPr bwMode="auto">
          <a:xfrm>
            <a:off x="4355976" y="260648"/>
            <a:ext cx="4631182" cy="561662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има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293096"/>
            <a:ext cx="6660232" cy="280831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 И тут пришла идея </a:t>
            </a:r>
          </a:p>
          <a:p>
            <a:pPr algn="just"/>
            <a:r>
              <a:rPr lang="ru-RU" sz="5000" dirty="0" smtClean="0">
                <a:solidFill>
                  <a:schemeClr val="tx1"/>
                </a:solidFill>
                <a:latin typeface="Bookman Old Style" pitchFamily="18" charset="0"/>
              </a:rPr>
              <a:t>Разглядывая тачанку, Федор Иванович невольно натолкнулся на интересную мысль, которая впоследствии сделает его знаменитым, а тачанку самым грозным оружием того времени. </a:t>
            </a:r>
          </a:p>
          <a:p>
            <a:pPr algn="just"/>
            <a:r>
              <a:rPr lang="ru-RU" sz="5000" dirty="0" smtClean="0">
                <a:solidFill>
                  <a:schemeClr val="tx1"/>
                </a:solidFill>
                <a:latin typeface="Bookman Old Style" pitchFamily="18" charset="0"/>
              </a:rPr>
              <a:t>«Чего таскать пулемет с земли на телегу, а с телеги на землю? Закрепить его на тачанке, а в нее запрячь тройку-четверку лошадей и айда поливать свинцом и пеших, и конных».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/>
            <a:r>
              <a:rPr lang="ru-RU" sz="26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  <a:p>
            <a:pPr algn="r"/>
            <a:endParaRPr lang="ru-RU" sz="2600" dirty="0" smtClean="0">
              <a:latin typeface="Bookman Old Style" pitchFamily="18" charset="0"/>
            </a:endParaRPr>
          </a:p>
          <a:p>
            <a:pPr algn="r"/>
            <a:endParaRPr lang="ru-RU" sz="2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18434" name="Picture 2" descr="http://kartinkinaden.ru/uploads/posts/2016-05/1462964090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6632"/>
            <a:ext cx="7632848" cy="411892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има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9036496" cy="6768752"/>
          </a:xfrm>
        </p:spPr>
        <p:txBody>
          <a:bodyPr>
            <a:normAutofit fontScale="92500" lnSpcReduction="10000"/>
          </a:bodyPr>
          <a:lstStyle/>
          <a:p>
            <a:pPr lvl="0" indent="45085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Боевые товарищи</a:t>
            </a:r>
            <a:endParaRPr lang="ru-RU" sz="2200" dirty="0" smtClean="0">
              <a:solidFill>
                <a:schemeClr val="tx1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1967 году выходит книга Д.И. </a:t>
            </a:r>
            <a:r>
              <a:rPr lang="ru-RU" sz="2200" dirty="0" err="1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Рябышева</a:t>
            </a:r>
            <a:r>
              <a:rPr lang="ru-RU" sz="2200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«Помнят степи донские…», в которой рассказывается о нашем земляке Федоре Ивановиче Нефедове.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tx1"/>
                </a:solidFill>
                <a:latin typeface="Bookman Old Style" pitchFamily="18" charset="0"/>
              </a:rPr>
              <a:t>В годы гражданской войны Федор Иванович сражался в 1-й Конной армии вместе Дмитрием Ивановичем </a:t>
            </a:r>
            <a:r>
              <a:rPr lang="ru-RU" sz="2200" dirty="0" err="1" smtClean="0">
                <a:solidFill>
                  <a:schemeClr val="tx1"/>
                </a:solidFill>
                <a:latin typeface="Bookman Old Style" pitchFamily="18" charset="0"/>
              </a:rPr>
              <a:t>Рябышевым</a:t>
            </a:r>
            <a:r>
              <a:rPr lang="ru-RU" sz="2200" dirty="0" smtClean="0">
                <a:solidFill>
                  <a:schemeClr val="tx1"/>
                </a:solidFill>
                <a:latin typeface="Bookman Old Style" pitchFamily="18" charset="0"/>
              </a:rPr>
              <a:t> и Окой Ивановичем </a:t>
            </a:r>
            <a:r>
              <a:rPr lang="ru-RU" sz="2200" dirty="0" err="1" smtClean="0">
                <a:solidFill>
                  <a:schemeClr val="tx1"/>
                </a:solidFill>
                <a:latin typeface="Bookman Old Style" pitchFamily="18" charset="0"/>
              </a:rPr>
              <a:t>Городовиковым</a:t>
            </a:r>
            <a:r>
              <a:rPr lang="ru-RU" sz="2200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endParaRPr lang="ru-RU" sz="2200" dirty="0" smtClean="0">
              <a:solidFill>
                <a:schemeClr val="tx1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</a:t>
            </a: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(в центре Ока Иванович Городовиков 1967г.)</a:t>
            </a:r>
          </a:p>
          <a:p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6" name="Рисунок 5" descr="C:\Users\Мустафина\Pictures\2017-03-30\0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08" t="47093" r="8154" b="10511"/>
          <a:stretch/>
        </p:blipFill>
        <p:spPr bwMode="auto">
          <a:xfrm>
            <a:off x="2483768" y="2060848"/>
            <a:ext cx="4176464" cy="388843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има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1124744"/>
            <a:ext cx="3456384" cy="45140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Вернулся казак на родину</a:t>
            </a:r>
            <a:endParaRPr lang="ru-RU" sz="1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          После гражданской войны вернулся Федор Иванович  Нефедов на свою малую родину - хутор Паршиков. Работал председателем сельского Совета, организовывал колхоз «Искра», являлся заместителем председателя по хозяйственной части. </a:t>
            </a:r>
          </a:p>
          <a:p>
            <a:endParaRPr lang="ru-RU" sz="1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Федор Иванович и боевые награды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 (1965г.)</a:t>
            </a:r>
          </a:p>
          <a:p>
            <a:endParaRPr lang="ru-RU" sz="1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C:\Users\Мустафина\Pictures\2017-03-30\00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39" t="10403" r="23077" b="33107"/>
          <a:stretch/>
        </p:blipFill>
        <p:spPr bwMode="auto">
          <a:xfrm>
            <a:off x="1619672" y="260648"/>
            <a:ext cx="3792736" cy="52292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има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3528392" cy="56886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Своих детей в семье Нефедовых не было, поэтому они всегда угощали соседских ребятишек, в их доме можно было услышать детские голоса. Федор Иванович очень сильно любил своих племянников, сыновей брата Александра Ивановича: Николая, Егора и Владимира.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Племянники Федора Ивановича слева направо</a:t>
            </a: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 Егор и Владимир (1965г.)</a:t>
            </a: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C:\Users\Мустафина\Pictures\2017-03-29\0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36" t="67952" r="19615" b="4271"/>
          <a:stretch/>
        </p:blipFill>
        <p:spPr bwMode="auto">
          <a:xfrm>
            <a:off x="4211960" y="1340768"/>
            <a:ext cx="4640350" cy="338239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има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725144"/>
            <a:ext cx="7236296" cy="21328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Отзыв о выступлении Федора Ивановича в Цимлянской школе - интернат 1959г.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Нефедов Федор Иванович был частым гостем у школьников, рассказывая им о Первой мировой, гражданской войне и о том, как он однажды встретился с Владимиром Ильичом Лениным.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C:\Users\Мустафина\Pictures\2017-03-29\0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41" t="3355" b="8843"/>
          <a:stretch/>
        </p:blipFill>
        <p:spPr bwMode="auto">
          <a:xfrm>
            <a:off x="1187624" y="188640"/>
            <a:ext cx="5256584" cy="446449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405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</vt:lpstr>
      <vt:lpstr>Слайд 2</vt:lpstr>
      <vt:lpstr>Служба в царской армии. В 1914 году, как только разразилась первая мировая война, Федор Иванович был мобилизован на фронт. Недолго пришлось воевать, в 1917 году Временное правительство бросило донских казаков в Петроград для подавления  восставших. В Петрограде наш земляк встретился с Владимиром Ильичом Лениным.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1</cp:lastModifiedBy>
  <cp:revision>29</cp:revision>
  <dcterms:created xsi:type="dcterms:W3CDTF">2017-04-16T06:44:00Z</dcterms:created>
  <dcterms:modified xsi:type="dcterms:W3CDTF">2021-06-08T09:08:40Z</dcterms:modified>
</cp:coreProperties>
</file>